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D309F-5E5B-4B34-BA08-008FCF55F6A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A7E5F-8515-4C7B-98A3-F6A78D661E6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BD8A3-5447-421A-8036-DE45AD63C3D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EB77E-3685-4B66-B61E-B12381EE1F8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B7C71-3F99-407F-86CE-B6919C39983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FD3C62-23FC-409F-A55B-B246EB3752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22F06F-F145-4B15-BA03-C11A3ADB61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303D6-59FE-4E3E-9DAD-02BB77C273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BCC5F5-41C5-44A8-A264-D7E638F393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C3A09-8458-47A0-B48E-F5A11DB1A38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B25F3-025F-4C92-B325-194424D707E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62C312-2077-43B2-98E1-3D2A894F205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Apple Varieties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L Williams</a:t>
            </a:r>
          </a:p>
          <a:p>
            <a:r>
              <a:rPr lang="en-GB"/>
              <a:t>Apple Marketing Board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Varieties Produced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latin typeface="ProseAntique" charset="0"/>
                <a:cs typeface="Times New Roman" charset="0"/>
              </a:rPr>
              <a:t>BEAUTY OF KENT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BLENHEIM ORANGE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CLAYGATE PEARMAIN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D'ARCY SPICE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LAXTON'S FORTUNE</a:t>
            </a:r>
          </a:p>
          <a:p>
            <a:r>
              <a:rPr lang="en-GB">
                <a:latin typeface="ProseAntique" charset="0"/>
                <a:cs typeface="Times New Roman" charset="0"/>
              </a:rPr>
              <a:t>RIBSTON'S PIPPIN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ProseAntique</vt:lpstr>
      <vt:lpstr>Times New Roman</vt:lpstr>
      <vt:lpstr>Default Design</vt:lpstr>
      <vt:lpstr>Apple Varieties</vt:lpstr>
      <vt:lpstr>Varieties Produced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Apple Varieties</dc:title>
  <dc:creator>European Computer Driving Licence Foundation Ltd.</dc:creator>
  <cp:lastModifiedBy>ECDL-F</cp:lastModifiedBy>
  <cp:revision>3</cp:revision>
  <dcterms:created xsi:type="dcterms:W3CDTF">2006-06-05T21:30:34Z</dcterms:created>
  <dcterms:modified xsi:type="dcterms:W3CDTF">2008-08-11T14:25:56Z</dcterms:modified>
</cp:coreProperties>
</file>